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E8C3-EA7F-405A-B588-872E4B4968B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0D14-78B0-4D28-9F35-4E067E415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Портфолио</a:t>
            </a:r>
            <a:r>
              <a:rPr lang="ru-RU" sz="3200" dirty="0" smtClean="0"/>
              <a:t> воспитателя</a:t>
            </a:r>
          </a:p>
          <a:p>
            <a:pPr algn="ctr"/>
            <a:r>
              <a:rPr lang="ru-RU" sz="3200" dirty="0" smtClean="0"/>
              <a:t>Маслова Марина Анатольевна группа №6 «Гномики»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484784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МБДОУ «Детский сад №232 «</a:t>
            </a:r>
            <a:r>
              <a:rPr lang="ru-RU" sz="3200" dirty="0" err="1" smtClean="0"/>
              <a:t>Рябинушка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pic>
        <p:nvPicPr>
          <p:cNvPr id="10" name="Рисунок 9" descr="WhatsApp Image 2017-10-26 at 19.06.28 (2)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5" y="2852936"/>
            <a:ext cx="2664295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7"/>
            <a:ext cx="9144000" cy="6852646"/>
          </a:xfrm>
          <a:prstGeom prst="rect">
            <a:avLst/>
          </a:prstGeom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899592" y="1052736"/>
            <a:ext cx="72009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 Для меня моя профессия – это возможность постоянно находиться в искреннем, всё понимающем и принимающем мире детства, в ежедневной, а подчас и ежеминутной стране сказки и фантазии. И невольно задумываешься о значимости профессии воспитателя, когда видишь  в распахнутых, доверчивых глазах детей восторг и ожидание чего – то нового, ловящих каждое моё слово, мой взгляд и жест. Глядя в эти детские глаза, понимаешь, что ты нужна им, что ты для них целая вселенная, поддерживаешь их своей любовью, отдаёшь тепло своего сердца.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2646"/>
          </a:xfrm>
          <a:prstGeom prst="rect">
            <a:avLst/>
          </a:prstGeom>
        </p:spPr>
      </p:pic>
      <p:sp>
        <p:nvSpPr>
          <p:cNvPr id="6" name="Текст 3"/>
          <p:cNvSpPr txBox="1">
            <a:spLocks/>
          </p:cNvSpPr>
          <p:nvPr/>
        </p:nvSpPr>
        <p:spPr bwMode="auto">
          <a:xfrm>
            <a:off x="533400" y="0"/>
            <a:ext cx="8077200" cy="53736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000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Общие сведения: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окончила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Алтайскую Государственную </a:t>
            </a:r>
            <a:r>
              <a:rPr lang="ru-RU" sz="2000" dirty="0"/>
              <a:t>А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кадемию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Искусств и Культуры по специальности библиотечно-информационная деятельность  и присуждена квалификация технолог автоматизированных информационных ресурсов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Дата рождения: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7ноября 1987года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Образование: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высшее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Общий стаж: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8 лет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Должность: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воспитатель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Место работы: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МБДОУ «Детский сад №232 «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Рябинушка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7"/>
            <a:ext cx="9144000" cy="6852646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3400" y="188912"/>
            <a:ext cx="8077200" cy="55443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numCol="1" rtlCol="0" anchor="ctr" compatLnSpc="1">
            <a:prstTxWarp prst="textNoShape">
              <a:avLst/>
            </a:prstTxWarp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Мое </a:t>
            </a:r>
            <a:r>
              <a:rPr lang="ru-RU" sz="4000" b="1" dirty="0">
                <a:solidFill>
                  <a:srgbClr val="FF0000"/>
                </a:solidFill>
              </a:rPr>
              <a:t>педагогическое кредо </a:t>
            </a:r>
            <a:r>
              <a:rPr lang="ru-RU" sz="4000" dirty="0" smtClean="0"/>
              <a:t> </a:t>
            </a:r>
            <a:r>
              <a:rPr lang="ru-RU" sz="4000" dirty="0"/>
              <a:t>любить, понимать, помогать</a:t>
            </a:r>
            <a:r>
              <a:rPr lang="ru-RU" sz="4000" dirty="0" smtClean="0"/>
              <a:t>!</a:t>
            </a:r>
          </a:p>
          <a:p>
            <a:pPr lvl="0" algn="ctr">
              <a:spcBef>
                <a:spcPct val="0"/>
              </a:spcBef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ru-RU" sz="4000" b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Мой </a:t>
            </a:r>
            <a:r>
              <a:rPr lang="ru-RU" sz="4000" b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девиз</a:t>
            </a:r>
            <a:r>
              <a:rPr lang="ru-RU" sz="4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:</a:t>
            </a:r>
            <a:r>
              <a:rPr lang="ru-RU" sz="4000" b="1" dirty="0"/>
              <a:t> </a:t>
            </a:r>
            <a:r>
              <a:rPr lang="ru-RU" sz="4000" dirty="0"/>
              <a:t>Ладони ребенка в руки возьмем, и сердце свое для него распахнем!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2" y="-1"/>
            <a:ext cx="9147572" cy="6855323"/>
          </a:xfrm>
          <a:prstGeom prst="rect">
            <a:avLst/>
          </a:prstGeom>
        </p:spPr>
      </p:pic>
      <p:graphicFrame>
        <p:nvGraphicFramePr>
          <p:cNvPr id="5" name="Group 78"/>
          <p:cNvGraphicFramePr>
            <a:graphicFrameLocks noGrp="1"/>
          </p:cNvGraphicFramePr>
          <p:nvPr/>
        </p:nvGraphicFramePr>
        <p:xfrm>
          <a:off x="611188" y="1484313"/>
          <a:ext cx="7993062" cy="2573846"/>
        </p:xfrm>
        <a:graphic>
          <a:graphicData uri="http://schemas.openxmlformats.org/drawingml/2006/table">
            <a:tbl>
              <a:tblPr/>
              <a:tblGrid>
                <a:gridCol w="1081087"/>
                <a:gridCol w="4313238"/>
                <a:gridCol w="259873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Название конкурса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Участие в профессиональных конкурсах ДОУ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Октябрь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Общероссийский образовательный проект «Завуч». Направление: Использование  информационно-коммуникационных технологий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согластно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действующих образовательных стандартов (ФГОС)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Диплом победителя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место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Октябрь 2017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Общероссийский образовательный проект «Завуч». Направление: Декоративно-прикладного творчества «Осень волшебница»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Диплом за подготовку воспитанника занявшего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место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476672"/>
            <a:ext cx="800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400" b="1" i="1" dirty="0">
                <a:solidFill>
                  <a:srgbClr val="FF0000"/>
                </a:solidFill>
                <a:cs typeface="Times New Roman" pitchFamily="18" charset="0"/>
              </a:rPr>
              <a:t>            </a:t>
            </a:r>
            <a:r>
              <a:rPr lang="ru-RU" altLang="ru-RU" sz="2400" b="1" i="1" dirty="0">
                <a:ea typeface="Calibri" pitchFamily="34" charset="0"/>
                <a:cs typeface="Times New Roman" pitchFamily="18" charset="0"/>
              </a:rPr>
              <a:t>Участие в профессиональных конкурсах</a:t>
            </a:r>
            <a:endParaRPr lang="ru-RU" altLang="ru-RU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145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office 2007 rus ent: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Давыденко</cp:lastModifiedBy>
  <cp:revision>16</cp:revision>
  <dcterms:created xsi:type="dcterms:W3CDTF">2017-10-08T14:07:29Z</dcterms:created>
  <dcterms:modified xsi:type="dcterms:W3CDTF">2017-11-01T05:11:28Z</dcterms:modified>
</cp:coreProperties>
</file>